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D5669-65C8-4207-9762-953EB2F98D42}" type="datetimeFigureOut">
              <a:rPr lang="es-ES" smtClean="0"/>
              <a:pPr/>
              <a:t>27/08/2014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1E099-FB10-4C50-A38D-42F5CB524A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DIAGRAMA DE PROCESO </a:t>
            </a: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INDUSTRIAL</a:t>
            </a:r>
            <a:b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UNA PLANTA MINERA</a:t>
            </a:r>
            <a:b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LA IV REGION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F:\MONTAJE ELECTRICO IV SEMESTRE UST 2014\Diagrama-Hipogeno14-L-rev-L01.jpg"/>
          <p:cNvPicPr/>
          <p:nvPr/>
        </p:nvPicPr>
        <p:blipFill>
          <a:blip r:embed="rId2" cstate="print"/>
          <a:srcRect t="7555"/>
          <a:stretch>
            <a:fillRect/>
          </a:stretch>
        </p:blipFill>
        <p:spPr bwMode="auto">
          <a:xfrm>
            <a:off x="323528" y="476672"/>
            <a:ext cx="7992888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63758"/>
              </p:ext>
            </p:extLst>
          </p:nvPr>
        </p:nvGraphicFramePr>
        <p:xfrm>
          <a:off x="539552" y="620688"/>
          <a:ext cx="7920881" cy="5400601"/>
        </p:xfrm>
        <a:graphic>
          <a:graphicData uri="http://schemas.openxmlformats.org/drawingml/2006/table">
            <a:tbl>
              <a:tblPr/>
              <a:tblGrid>
                <a:gridCol w="943560"/>
                <a:gridCol w="2045559"/>
                <a:gridCol w="994760"/>
                <a:gridCol w="1499142"/>
                <a:gridCol w="2437860"/>
              </a:tblGrid>
              <a:tr h="212200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Area</a:t>
                      </a: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3920" marR="3920" marT="39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Equipo</a:t>
                      </a:r>
                    </a:p>
                  </a:txBody>
                  <a:tcPr marL="3920" marR="3920" marT="39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Mantención</a:t>
                      </a:r>
                    </a:p>
                  </a:txBody>
                  <a:tcPr marL="3920" marR="3920" marT="39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Especialidad</a:t>
                      </a:r>
                    </a:p>
                  </a:txBody>
                  <a:tcPr marL="3920" marR="3920" marT="39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Descrición</a:t>
                      </a:r>
                      <a:r>
                        <a:rPr lang="es-ES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Mantención</a:t>
                      </a:r>
                    </a:p>
                  </a:txBody>
                  <a:tcPr marL="3920" marR="3920" marT="39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6389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CHANCADOR GIRATORIO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INSPECTIVA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INSPECCIÓN ELÉTRICA &amp; INSTRUMENTACIÓN EDIFICIO CHANCADOR PRIMARIO HIPOGENO 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60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SALA ELECTRICA 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INSPECTIVA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INSPECCIÓN ELÉCTRICA SALA + SS/EE CHANCADO PRIMARIO HIPOGENO.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33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COMPRESOR SUPRESIÓN POLVO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UNIDAD COMPRESORA AIRE SUPRESORES DE POLVO CHANCADO Y CV-01.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33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ESTANQUE ACUMULADOR DE AIRE SUPRESORES DE POLVO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MATENCIÓN INSTRUMENTACIÓN ESTANQUE ACUMULADOR DE AIRE SUPRESORES DE POLVO TK-031.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60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SOPLADOR PRES SELLO CÁMARA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UNIDAD PRESURIZADORA SELLO CAMARA.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60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MOTOR CHANCADOR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CHANCADOR PRIMARIO HIPOGENO.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60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ALIMENTADOR DESCARGA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ALIMENTADOR 210-FE-01.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89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SUPRESOR POLVO TOLVA DESCARGA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SEMANAL SUPRESORES DE POLVO TASA CHANCADO PRIMARIO HIPOGENO.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60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SUPR.POLVO TOLVA DESCAR. ALIM.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SUPRESOR DE POLVO ALIMENTADOR 210-FE-01 A/B.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60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ALIMENTADOR DESCARGA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UNIDAD HIDRAULICA ALIMENTADOR 210-FE-01.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33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LUB DESCANSO ARAÑA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UNIDAD DE LUBRICACIÓN DESCANSO ARAÑA CHANCADOR PRIMARIO HIPOGENO.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581861"/>
              </p:ext>
            </p:extLst>
          </p:nvPr>
        </p:nvGraphicFramePr>
        <p:xfrm>
          <a:off x="467544" y="692696"/>
          <a:ext cx="7848872" cy="2664296"/>
        </p:xfrm>
        <a:graphic>
          <a:graphicData uri="http://schemas.openxmlformats.org/drawingml/2006/table">
            <a:tbl>
              <a:tblPr/>
              <a:tblGrid>
                <a:gridCol w="871551"/>
                <a:gridCol w="2045559"/>
                <a:gridCol w="994760"/>
                <a:gridCol w="1488730"/>
                <a:gridCol w="2448272"/>
              </a:tblGrid>
              <a:tr h="57155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LUB DESCANSO ARAÑA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DE LUBRICACIÓN DESCANSO ARAÑA.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5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LUB CHANCADOR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UNIDAD LUBRICACIÓN CHANCADOR PRIMARIO HIPOGENO.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59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UNIDAD LUB CHANCADOR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DE LUBRICACIÓN CHANCADOR PRIMARIO HIPOGENO.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59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VENTILADOR 1 UNIDAD LUB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UNIDAD ENFRIAMIENTO 1 LUBRICACIÓN CHANCADOR PRIMARIO HIPOGENO.</a:t>
                      </a:r>
                    </a:p>
                  </a:txBody>
                  <a:tcPr marL="3920" marR="3920" marT="39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699474"/>
              </p:ext>
            </p:extLst>
          </p:nvPr>
        </p:nvGraphicFramePr>
        <p:xfrm>
          <a:off x="467545" y="3429001"/>
          <a:ext cx="7848870" cy="2304257"/>
        </p:xfrm>
        <a:graphic>
          <a:graphicData uri="http://schemas.openxmlformats.org/drawingml/2006/table">
            <a:tbl>
              <a:tblPr/>
              <a:tblGrid>
                <a:gridCol w="864095"/>
                <a:gridCol w="2088232"/>
                <a:gridCol w="936104"/>
                <a:gridCol w="1512168"/>
                <a:gridCol w="2448271"/>
              </a:tblGrid>
              <a:tr h="49345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VENTILADOR 2 UNIDAD LUB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UNIDAD DE ENFRIAMIENTO 2 LUBRICACIÓN CHANCADO PRIMARIO HIPOGENO.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45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VENTILADOR 1 UNIDAD LUB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DE ENFRIAMIENTO 1 LUBRICACIÓN CHANCADO PRIMARIO HIPOGENO.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45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VENTILADOR 2 UNIDAD LUB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ENFRIAMIENTO 2 LUBRICACIÓN CHANCADO PRIMARIO HIPOGENO.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44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CUERPO CHANCADOR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ASOCIADA A CUERPO DEL CHANCADOR.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45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HIDRÁULICA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UNIDAD HIDRÁULICA CHANCADOR PRIMARIO HIPOGENO.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39552" y="692696"/>
          <a:ext cx="8064895" cy="5843546"/>
        </p:xfrm>
        <a:graphic>
          <a:graphicData uri="http://schemas.openxmlformats.org/drawingml/2006/table">
            <a:tbl>
              <a:tblPr/>
              <a:tblGrid>
                <a:gridCol w="1043361"/>
                <a:gridCol w="2058523"/>
                <a:gridCol w="1001062"/>
                <a:gridCol w="1508642"/>
                <a:gridCol w="2453307"/>
              </a:tblGrid>
              <a:tr h="2081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HIDRÁULICA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HIDRÁULICA CHANCADOR PRIMARIO HIPOGENO.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HIDR ALIM DESCARGA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HIDRAULICA ALIMENTADOR 210-FE-01.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 ELECTRICA 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ANUAL 940-MC-010 / 940-MC-011 SALA ELÉCTRICA CHANCADO PRIMARIO HIPOGENO.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 ELECTRICA 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TRANSFORMADORES SS/EE 940-TL-010 / 210-TL-010 / 210-TD-010.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 ELECTRICA 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ELÉCTRICA RECONECTADOR Y PUESTA A TIERRA SS/EE 940-CB-010 P01 / 940-GR-010.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9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CORREA OVERLAND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INSPECTIVA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INSPECCIÓN ELÉCTRICA &amp; INSTRUMENTACION CORREA 220-CV-01.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9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SALA ELECTRICA TRANS. MINERAL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INSPECTIVA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INSPECCIÓN ELÉCTRICA &amp; INSTRUMENTACIÓN SALA ELÉCTRICA + SS/EE TRANSPORTE DE MINERAL 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 ELECTRICA TRANS. MINERAL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ELÉCTRICA 940-MC-015 CELDAS DE M.T. MOTORES CUADRO MOTRIZ CV-01.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9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 ELECTRICA TRANS. MINERAL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TRANSFORMADORES SS/EE 940-TL-015 / 940-TL-016 / 220-TD-020 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9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SALA ELECTRICA TRANS. MINERAL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RECONECTADORES Y PUESTA A TIERRA 940-CB-015-P01 / 940-GR-015.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6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CORREA OVERLAND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MANTENCIÓN ACCIONAMIENTO DE SEGURIDAD CORREA 220-CV-01.</a:t>
                      </a:r>
                    </a:p>
                  </a:txBody>
                  <a:tcPr marL="3739" marR="3739" marT="373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6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MOTOR CORREA OVERLAND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1 CORREA 220-CV-01.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6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MOTOR CORREA OVERLAND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2 CORREA 220-CV-01.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6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MOTOR CORREA OVERLAND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3 CORREA 220-CV-01.</a:t>
                      </a:r>
                    </a:p>
                  </a:txBody>
                  <a:tcPr marL="3739" marR="3739" marT="37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367549"/>
              </p:ext>
            </p:extLst>
          </p:nvPr>
        </p:nvGraphicFramePr>
        <p:xfrm>
          <a:off x="323528" y="620688"/>
          <a:ext cx="8568952" cy="5929752"/>
        </p:xfrm>
        <a:graphic>
          <a:graphicData uri="http://schemas.openxmlformats.org/drawingml/2006/table">
            <a:tbl>
              <a:tblPr/>
              <a:tblGrid>
                <a:gridCol w="1189662"/>
                <a:gridCol w="2163406"/>
                <a:gridCol w="1052067"/>
                <a:gridCol w="1585509"/>
                <a:gridCol w="2578308"/>
              </a:tblGrid>
              <a:tr h="11245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MOTOR CORREA OVERLAND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4 CORREA 220-CV-01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5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PESÓMETRO CORREA ALIM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UNIDAD PESÓMETRICA 220-WS-001-M01 / 220-WS-001-P01.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5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PESÓMETRO CORREA ALIM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PESÓMETRICA WIT-22006.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0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ALIMENTADOR 1 DESCARGA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INSPECTIVA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INSPECCIÓN ELÉCTRICA &amp; INSTRUMENTACIÓN ALIMENTADOR 220-FE-02 / ALIMENTADOR 220-FE-03 / ALIMENTADOR 220-FE-04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SUPR. POLVO DESCAR. A CORREA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SUPRESOR DE POLVO DS-04 DESCARGA CV-01 A STOCK PILE.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SUPRESOR POLVO DESC ALIM.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SUPRESOR DE POLVO A/B ALIMENTADOR 220-FE-02.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SUPRESOR PLV. ALIM.FE-03.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SUPRESOR DE POLVO A/B ALIMENTADOR 220-FE-03.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SUPRESOR PLV. ALIM.FE-04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SUPRESOR DE POLVO A/B ALIMENTADOR 220-FE-04.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ALIMENTADOR 1 DESCARGA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ACCIONAMIENTOS DE SEGURIDAD ALIMENTADOR 220-FE-02.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MOTOR 220-FE-02-M01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UNIDAD HIDRAULICA ALIMENTADOR 220-FE-02.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HIDRÁULICA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HIDRAULICA ALIMENTADOR 220-FE-02.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ALIMENTADOR 2 DESCARGA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ACCIONAMIENTOS DE SEGURIDAD ALIMENTADOR 220-FE-03.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158888"/>
              </p:ext>
            </p:extLst>
          </p:nvPr>
        </p:nvGraphicFramePr>
        <p:xfrm>
          <a:off x="457200" y="1600200"/>
          <a:ext cx="8291264" cy="3892092"/>
        </p:xfrm>
        <a:graphic>
          <a:graphicData uri="http://schemas.openxmlformats.org/drawingml/2006/table">
            <a:tbl>
              <a:tblPr/>
              <a:tblGrid>
                <a:gridCol w="1189662"/>
                <a:gridCol w="2163406"/>
                <a:gridCol w="1052067"/>
                <a:gridCol w="1585509"/>
                <a:gridCol w="2300620"/>
              </a:tblGrid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MOTOR 220-FE-03-M01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UNIDAD HIDRAULICA ALIMENTADOR 220-FE-03.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HIDRÁULICA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HIDRAULICA ALIMENTADOR 220-FE-03.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5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ALIMENTADOR 3 DESCARGA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ALIMENTADOR 220-FE-04.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5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MOTOR 220-FE-02-M01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UNIDAD HIDRAULICA 220-FE-04-M01.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UNIDAD HIDRÁULICA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INSTRUMENTACIÓN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INSTRUMENTACIÓN UNIDAD HIDRAULICA ALIMENTADOR 220-FE-04.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VENTILADOR TÚNEL ACOPIO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VENTILADOR TÚNEL DE ACOPIO 220-VU-04.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CHANCADO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VENTILADOR TÚNEL ACOPIO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PREVENTIVA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ELÉCTRICO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ELÉCTRICA MOTOR VENTILADOR TÚNEL DE ACOPIO 220-VU-05.</a:t>
                      </a:r>
                    </a:p>
                  </a:txBody>
                  <a:tcPr marL="5196" marR="5196" marT="5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886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681578"/>
              </p:ext>
            </p:extLst>
          </p:nvPr>
        </p:nvGraphicFramePr>
        <p:xfrm>
          <a:off x="323528" y="476672"/>
          <a:ext cx="8316416" cy="5688629"/>
        </p:xfrm>
        <a:graphic>
          <a:graphicData uri="http://schemas.openxmlformats.org/drawingml/2006/table">
            <a:tbl>
              <a:tblPr/>
              <a:tblGrid>
                <a:gridCol w="692466"/>
                <a:gridCol w="770609"/>
                <a:gridCol w="746437"/>
                <a:gridCol w="728911"/>
                <a:gridCol w="601350"/>
                <a:gridCol w="4776643"/>
              </a:tblGrid>
              <a:tr h="39291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TAG</a:t>
                      </a:r>
                    </a:p>
                  </a:txBody>
                  <a:tcPr marL="5013" marR="5013" marT="501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Duración</a:t>
                      </a:r>
                    </a:p>
                  </a:txBody>
                  <a:tcPr marL="5013" marR="5013" marT="5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Estado del equipo </a:t>
                      </a:r>
                    </a:p>
                  </a:txBody>
                  <a:tcPr marL="5013" marR="5013" marT="5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Frecuencia</a:t>
                      </a:r>
                    </a:p>
                  </a:txBody>
                  <a:tcPr marL="5013" marR="5013" marT="5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OT Modelo</a:t>
                      </a:r>
                    </a:p>
                  </a:txBody>
                  <a:tcPr marL="5013" marR="5013" marT="5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comentario</a:t>
                      </a:r>
                    </a:p>
                  </a:txBody>
                  <a:tcPr marL="5013" marR="5013" marT="5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78004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210-CR-01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EQUIPO EN MOVIMIENTO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Semanal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16285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USO DE PROTECCIÓN AUDITIVA Y RESPIRATORIA EQUIPO EN OPERACIONES.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483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210-ER-010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0,3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SS/EE EN OPERACIÓN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Diarias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74917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USO DE EPP ADECUADO PARA INGRESAR A SALA Y PATIO SS/EE.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210-CO-05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DETENCIÓN EQUIPO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16339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UNA VEZ TERMINADA LA MANTENCIÓN HACER PRUEBAS FUNCIONALES CON OPERACIONES MANUAL / AUTOMATICO.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210-TK-031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DETENCIÓN EQUIPO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16810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UNA VEZ TERMINADA LA MANTENCIÓN REALIZAR PRUEBAS CON OPERACIÓN Y ESTADO DE INSTRUMENTOS EN HDMI.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SOP-001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Cada 15 Días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17296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USO DE PROTECTOR RESPIRATORIO POR EXESO DE POLVO ACUMULADO.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MTE-001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DETENCIÓN EQUIPO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Trimestral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17301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ESPERAR 30 MINUTOS PARA QUE SE DESCARGEN CONDENSADORES DEL EQUIPO ANTES DE INTERVENIR.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210-FE-01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17308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REALIZAR PRUEBAS OPERACIONALES CON PERSONAL DE OPERACIONES.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210-DS-01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DETENCIÓN EQUIPO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Semanal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17785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HACER PRUEBAS OPERATIVAS CON PERSONAL DE OPERACIONES.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210-DS-03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DETENCIÓN EQUIPO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Semanal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18763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REALIZAR PRUEBAS OPERACIONALES CON OPERACIONES.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210-FE-01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Cada 15 Días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69315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REALIZAR LIMPIEZA PARTE SUPERIOR DE GABINETE TOMA DE AIRE PARA REFRIGERACIÓN INTERNA.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UDL-026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69374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1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UDL-026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69376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095976"/>
              </p:ext>
            </p:extLst>
          </p:nvPr>
        </p:nvGraphicFramePr>
        <p:xfrm>
          <a:off x="683568" y="692696"/>
          <a:ext cx="7931225" cy="5670422"/>
        </p:xfrm>
        <a:graphic>
          <a:graphicData uri="http://schemas.openxmlformats.org/drawingml/2006/table">
            <a:tbl>
              <a:tblPr/>
              <a:tblGrid>
                <a:gridCol w="660393"/>
                <a:gridCol w="635751"/>
                <a:gridCol w="1152128"/>
                <a:gridCol w="354052"/>
                <a:gridCol w="573498"/>
                <a:gridCol w="4555403"/>
              </a:tblGrid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UDL-025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69441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UDL-025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70005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VEN-001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70042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VEN-002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70043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VEN-001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70044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VEN-002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70045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CHA-001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Cada 15 Días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70046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UHI-025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70050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UHI-025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Mensual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70051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ATENTO A LAS CONDICIONES DEL ENTORNO.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4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UHI-026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PARADA DE ÁREA</a:t>
                      </a:r>
                    </a:p>
                  </a:txBody>
                  <a:tcPr marL="5013" marR="5013" marT="50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Cada 15 Días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70062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HACER PRUEBAS FUNCIONALES CON PERSONAL DE OPERACIONES.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78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210-ER-010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PARADA DE PLANTA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Anual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74908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MANTENCIÓN DEBE REALIZARCE CON CORTE DE ENERGÍA DE SS/EE CHANCADO.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78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210-ER-010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PLANTA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Anual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74909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SE REQUIERE HACER ANALISIS DE ACEITE A TRANSFORMADORES.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788"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210-ER-010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PARADA DE PLANTA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Semestral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74915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REALIZAR MANTENCIÓN INTEGRAL A TODA LA ESTRUCTURA.</a:t>
                      </a:r>
                    </a:p>
                  </a:txBody>
                  <a:tcPr marL="5013" marR="5013" marT="5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055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1216</Words>
  <Application>Microsoft Office PowerPoint</Application>
  <PresentationFormat>Presentación en pantalla (4:3)</PresentationFormat>
  <Paragraphs>427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DIAGRAMA DE PROCESO INDUSTRIAL DE UNA PLANTA MINERA EN LA IV REGION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DIAGRAMA DE PROCESO INSDUSTRIAL</dc:title>
  <dc:creator>dperelli</dc:creator>
  <cp:lastModifiedBy>Dalia</cp:lastModifiedBy>
  <cp:revision>19</cp:revision>
  <dcterms:created xsi:type="dcterms:W3CDTF">2014-08-06T21:37:48Z</dcterms:created>
  <dcterms:modified xsi:type="dcterms:W3CDTF">2014-08-27T20:49:57Z</dcterms:modified>
</cp:coreProperties>
</file>